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 smtClean="0"/>
              <a:t>Пояснительная записка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7920880" cy="4824536"/>
          </a:xfrm>
        </p:spPr>
        <p:txBody>
          <a:bodyPr>
            <a:normAutofit fontScale="32500" lnSpcReduction="20000"/>
          </a:bodyPr>
          <a:lstStyle/>
          <a:p>
            <a:r>
              <a:rPr lang="ru-RU" sz="7400" b="1" dirty="0" smtClean="0">
                <a:solidFill>
                  <a:schemeClr val="tx1"/>
                </a:solidFill>
              </a:rPr>
              <a:t>Выписка из социального паспорта школы МКОУ СОШ № 6</a:t>
            </a:r>
          </a:p>
          <a:p>
            <a:pPr algn="l"/>
            <a:r>
              <a:rPr lang="ru-RU" sz="7400" b="1" dirty="0" smtClean="0">
                <a:solidFill>
                  <a:schemeClr val="tx1"/>
                </a:solidFill>
              </a:rPr>
              <a:t>                                     с. Самарка</a:t>
            </a:r>
            <a:endParaRPr lang="ru-RU" sz="7400" b="1" dirty="0">
              <a:solidFill>
                <a:schemeClr val="tx1"/>
              </a:solidFill>
            </a:endParaRP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Детей посещающих школу – 131.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Всего семей – 90. 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Всего родителей – 138.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Количество детей в семьях – 179.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 том числе школьников – 131. 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 том числе дошкольников – 38.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Учащихся профилактического учёта «группы риска» - 0.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 том числе на </a:t>
            </a:r>
            <a:r>
              <a:rPr lang="ru-RU" sz="7400" dirty="0" err="1" smtClean="0">
                <a:solidFill>
                  <a:schemeClr val="tx1"/>
                </a:solidFill>
              </a:rPr>
              <a:t>внутришкольном</a:t>
            </a:r>
            <a:r>
              <a:rPr lang="ru-RU" sz="7400" dirty="0" smtClean="0">
                <a:solidFill>
                  <a:schemeClr val="tx1"/>
                </a:solidFill>
              </a:rPr>
              <a:t> учёте – 0.</a:t>
            </a:r>
          </a:p>
          <a:p>
            <a:pPr algn="l"/>
            <a:r>
              <a:rPr lang="ru-RU" sz="7400" dirty="0" smtClean="0">
                <a:solidFill>
                  <a:schemeClr val="tx1"/>
                </a:solidFill>
              </a:rPr>
              <a:t>В том числе на учёте в КДН и ЗП – 0.</a:t>
            </a:r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797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560840" cy="511256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том числе на учёте в ОУУП и ПДН – 0.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Учащихся инвалидов – 0.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Учащихся с ОВЗ – 9.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Семей социального риска (на учёте в КДН) – 2.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 них детей – 3.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Семей социального риска(на </a:t>
            </a:r>
            <a:r>
              <a:rPr lang="ru-RU" sz="2400" dirty="0" err="1" smtClean="0">
                <a:solidFill>
                  <a:schemeClr val="tx1"/>
                </a:solidFill>
              </a:rPr>
              <a:t>внутришкольном</a:t>
            </a:r>
            <a:r>
              <a:rPr lang="ru-RU" sz="2400" dirty="0" smtClean="0">
                <a:solidFill>
                  <a:schemeClr val="tx1"/>
                </a:solidFill>
              </a:rPr>
              <a:t>  контроле) – 4.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 них детей – 6.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Неполных семей – 21.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 них детей – 26.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Матери одиночки (с удостоверением) – 0.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 них детей – 0.</a:t>
            </a:r>
          </a:p>
          <a:p>
            <a:pPr algn="l"/>
            <a:endParaRPr lang="ru-RU" sz="2400" dirty="0" smtClean="0"/>
          </a:p>
          <a:p>
            <a:pPr algn="l"/>
            <a:endParaRPr lang="ru-RU" sz="2400" dirty="0" smtClean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8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692696"/>
            <a:ext cx="7690048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Многодетных семей – 25.</a:t>
            </a:r>
          </a:p>
          <a:p>
            <a:pPr marL="0" indent="0">
              <a:buNone/>
            </a:pPr>
            <a:r>
              <a:rPr lang="ru-RU" dirty="0" smtClean="0"/>
              <a:t>В них детей – 95.</a:t>
            </a:r>
          </a:p>
          <a:p>
            <a:pPr marL="0" indent="0">
              <a:buNone/>
            </a:pPr>
            <a:r>
              <a:rPr lang="ru-RU" dirty="0" smtClean="0"/>
              <a:t>Многодетных семей малообеспеченных – 0.</a:t>
            </a:r>
          </a:p>
          <a:p>
            <a:pPr marL="0" indent="0">
              <a:buNone/>
            </a:pPr>
            <a:r>
              <a:rPr lang="ru-RU" dirty="0" smtClean="0"/>
              <a:t>В них детей – 0.</a:t>
            </a:r>
          </a:p>
          <a:p>
            <a:pPr marL="0" indent="0">
              <a:buNone/>
            </a:pPr>
            <a:r>
              <a:rPr lang="ru-RU" dirty="0" smtClean="0"/>
              <a:t>Детей сирот – 2.</a:t>
            </a:r>
          </a:p>
          <a:p>
            <a:pPr marL="0" indent="0">
              <a:buNone/>
            </a:pPr>
            <a:r>
              <a:rPr lang="ru-RU" dirty="0" smtClean="0"/>
              <a:t>Опекаемых семей – 3.</a:t>
            </a:r>
          </a:p>
          <a:p>
            <a:pPr marL="0" indent="0">
              <a:buNone/>
            </a:pPr>
            <a:r>
              <a:rPr lang="ru-RU" dirty="0" smtClean="0"/>
              <a:t>В них детей – 5.</a:t>
            </a:r>
          </a:p>
          <a:p>
            <a:pPr marL="0" indent="0">
              <a:buNone/>
            </a:pPr>
            <a:r>
              <a:rPr lang="ru-RU" dirty="0" smtClean="0"/>
              <a:t>Малообеспеченных семей – 5.</a:t>
            </a:r>
          </a:p>
          <a:p>
            <a:pPr marL="0" indent="0">
              <a:buNone/>
            </a:pPr>
            <a:r>
              <a:rPr lang="ru-RU" dirty="0" smtClean="0"/>
              <a:t>В них детей – 8.</a:t>
            </a:r>
          </a:p>
          <a:p>
            <a:pPr marL="0" indent="0">
              <a:buNone/>
            </a:pPr>
            <a:r>
              <a:rPr lang="ru-RU" dirty="0" smtClean="0"/>
              <a:t>В том числе зарегистрированных в соцзащите – 5.</a:t>
            </a:r>
          </a:p>
          <a:p>
            <a:pPr marL="0" indent="0">
              <a:buNone/>
            </a:pPr>
            <a:r>
              <a:rPr lang="ru-RU" dirty="0" smtClean="0"/>
              <a:t>Семей переселенцев и беженцев – 0.</a:t>
            </a:r>
          </a:p>
          <a:p>
            <a:pPr marL="0" indent="0">
              <a:buNone/>
            </a:pPr>
            <a:r>
              <a:rPr lang="ru-RU" dirty="0" smtClean="0"/>
              <a:t>В них детей – 0.</a:t>
            </a:r>
          </a:p>
          <a:p>
            <a:pPr marL="0" indent="0">
              <a:buNone/>
            </a:pPr>
            <a:r>
              <a:rPr lang="ru-RU" dirty="0" smtClean="0"/>
              <a:t>Семей участников СВО – 9.</a:t>
            </a:r>
          </a:p>
          <a:p>
            <a:pPr marL="0" indent="0">
              <a:buNone/>
            </a:pPr>
            <a:r>
              <a:rPr lang="ru-RU" dirty="0" smtClean="0"/>
              <a:t>В них детей – 20.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69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Занятость детей  1 смена ДОЛ</a:t>
            </a:r>
            <a:br>
              <a:rPr lang="ru-RU" sz="3600" b="1" dirty="0" smtClean="0"/>
            </a:br>
            <a:r>
              <a:rPr lang="ru-RU" sz="3600" b="1" dirty="0" smtClean="0"/>
              <a:t>24.05.- 14.06.2024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869560" cy="46699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 smtClean="0"/>
              <a:t>На </a:t>
            </a:r>
            <a:r>
              <a:rPr lang="ru-RU" sz="9600" b="1" dirty="0"/>
              <a:t>первой смене по организации занятости детей запланированы следующие </a:t>
            </a:r>
            <a:r>
              <a:rPr lang="ru-RU" sz="9600" b="1" dirty="0" smtClean="0"/>
              <a:t>мероприятия</a:t>
            </a:r>
            <a:r>
              <a:rPr lang="ru-RU" sz="6000" b="1" dirty="0" smtClean="0"/>
              <a:t>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9600" dirty="0" smtClean="0"/>
              <a:t>- Будущее России;</a:t>
            </a:r>
          </a:p>
          <a:p>
            <a:pPr marL="0" indent="0">
              <a:buNone/>
            </a:pPr>
            <a:r>
              <a:rPr lang="ru-RU" sz="9600" dirty="0" smtClean="0"/>
              <a:t>Игра-путешествие «По Приморскому краю»;</a:t>
            </a:r>
          </a:p>
          <a:p>
            <a:pPr marL="0" indent="0">
              <a:buNone/>
            </a:pPr>
            <a:r>
              <a:rPr lang="ru-RU" sz="9600" dirty="0" smtClean="0"/>
              <a:t>Праздничный концерт ко Дню </a:t>
            </a:r>
            <a:r>
              <a:rPr lang="ru-RU" sz="9600" dirty="0" smtClean="0"/>
              <a:t>России;</a:t>
            </a:r>
          </a:p>
          <a:p>
            <a:pPr marL="0" indent="0">
              <a:buNone/>
            </a:pPr>
            <a:r>
              <a:rPr lang="ru-RU" sz="9600" dirty="0" smtClean="0"/>
              <a:t>Акция «Символы России»;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Исполнение песен о </a:t>
            </a:r>
            <a:r>
              <a:rPr lang="ru-RU" sz="9600" dirty="0" smtClean="0"/>
              <a:t>России.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/>
              <a:t> </a:t>
            </a:r>
            <a:r>
              <a:rPr lang="ru-RU" sz="9600" dirty="0" smtClean="0"/>
              <a:t>- Здоровый образ жизни;</a:t>
            </a:r>
          </a:p>
          <a:p>
            <a:pPr marL="0" indent="0">
              <a:buNone/>
            </a:pPr>
            <a:r>
              <a:rPr lang="ru-RU" sz="9600" dirty="0" smtClean="0"/>
              <a:t>Игры на свежем воздухе</a:t>
            </a:r>
            <a:r>
              <a:rPr lang="ru-RU" sz="9600" dirty="0" smtClean="0"/>
              <a:t>.</a:t>
            </a:r>
          </a:p>
          <a:p>
            <a:pPr marL="0" indent="0">
              <a:buNone/>
            </a:pPr>
            <a:r>
              <a:rPr lang="ru-RU" sz="9600" dirty="0" smtClean="0"/>
              <a:t>Спортивные состязания: шашки, шахматы, весёлые старты;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«О спорт, ты мир» - спортивный день;</a:t>
            </a:r>
          </a:p>
          <a:p>
            <a:pPr marL="0" indent="0">
              <a:buNone/>
            </a:pPr>
            <a:r>
              <a:rPr lang="ru-RU" sz="9600" dirty="0" smtClean="0"/>
              <a:t>Эстафета «Папа, мама, я – спортивная семья!»</a:t>
            </a:r>
          </a:p>
          <a:p>
            <a:pPr marL="0" indent="0">
              <a:buNone/>
            </a:pPr>
            <a:r>
              <a:rPr lang="ru-RU" sz="9600" dirty="0" smtClean="0"/>
              <a:t> </a:t>
            </a:r>
            <a:endParaRPr lang="ru-RU" sz="9600" dirty="0" smtClean="0"/>
          </a:p>
          <a:p>
            <a:pPr marL="0" indent="0">
              <a:buNone/>
            </a:pPr>
            <a:endParaRPr lang="ru-RU" sz="9600" dirty="0" smtClean="0"/>
          </a:p>
          <a:p>
            <a:pPr marL="0" indent="0">
              <a:buNone/>
            </a:pPr>
            <a:endParaRPr lang="ru-RU" sz="112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-.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92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064896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400" dirty="0" smtClean="0"/>
              <a:t>- Организация предметно-эстетической среды:</a:t>
            </a:r>
          </a:p>
          <a:p>
            <a:pPr marL="0" indent="0">
              <a:buNone/>
            </a:pPr>
            <a:r>
              <a:rPr lang="ru-RU" sz="3400" dirty="0"/>
              <a:t>Создание книжек-малюток по</a:t>
            </a:r>
            <a:r>
              <a:rPr lang="ru-RU" dirty="0"/>
              <a:t> </a:t>
            </a:r>
            <a:r>
              <a:rPr lang="ru-RU" sz="3400" dirty="0"/>
              <a:t>произведениям А. С. </a:t>
            </a:r>
            <a:r>
              <a:rPr lang="ru-RU" sz="3400" dirty="0" smtClean="0"/>
              <a:t>Пушкина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 </a:t>
            </a:r>
            <a:r>
              <a:rPr lang="ru-RU" sz="3400" dirty="0" smtClean="0"/>
              <a:t>- </a:t>
            </a:r>
            <a:r>
              <a:rPr lang="ru-RU" sz="3400" dirty="0"/>
              <a:t>Профилактика и безопасность;</a:t>
            </a:r>
          </a:p>
          <a:p>
            <a:pPr marL="0" indent="0">
              <a:buNone/>
            </a:pPr>
            <a:r>
              <a:rPr lang="ru-RU" sz="3400" dirty="0"/>
              <a:t>Игровая программа «Весёлый светофор»;</a:t>
            </a:r>
          </a:p>
          <a:p>
            <a:pPr marL="0" indent="0">
              <a:buNone/>
            </a:pPr>
            <a:r>
              <a:rPr lang="ru-RU" sz="3400" dirty="0"/>
              <a:t>Игра «Незнакомый человек»;</a:t>
            </a:r>
          </a:p>
          <a:p>
            <a:pPr marL="0" indent="0">
              <a:buNone/>
            </a:pPr>
            <a:r>
              <a:rPr lang="ru-RU" sz="3400" dirty="0"/>
              <a:t>Тренировочные занятия по пожарной безопасности;</a:t>
            </a:r>
          </a:p>
          <a:p>
            <a:pPr marL="0" indent="0">
              <a:buNone/>
            </a:pPr>
            <a:r>
              <a:rPr lang="ru-RU" sz="3400" dirty="0"/>
              <a:t>Инструктажи «Твоя безопасность летом»</a:t>
            </a:r>
          </a:p>
          <a:p>
            <a:pPr marL="0" indent="0">
              <a:buNone/>
            </a:pPr>
            <a:r>
              <a:rPr lang="ru-RU" sz="3400" dirty="0" smtClean="0"/>
              <a:t>   </a:t>
            </a:r>
            <a:r>
              <a:rPr lang="ru-RU" sz="3400" dirty="0"/>
              <a:t>- Работа с вожатыми;</a:t>
            </a:r>
          </a:p>
          <a:p>
            <a:pPr marL="0" indent="0">
              <a:buNone/>
            </a:pPr>
            <a:r>
              <a:rPr lang="ru-RU" sz="3400" dirty="0"/>
              <a:t>Театрализованное представление «Должны смеяться дети</a:t>
            </a:r>
            <a:r>
              <a:rPr lang="ru-RU" sz="3400" dirty="0" smtClean="0"/>
              <a:t>»;</a:t>
            </a:r>
          </a:p>
          <a:p>
            <a:pPr marL="0" indent="0">
              <a:buNone/>
            </a:pPr>
            <a:r>
              <a:rPr lang="ru-RU" sz="3400" dirty="0" smtClean="0"/>
              <a:t>Акция «Чистые улицы».</a:t>
            </a:r>
            <a:endParaRPr lang="ru-RU" sz="3400" dirty="0"/>
          </a:p>
          <a:p>
            <a:pPr marL="0" indent="0">
              <a:buNone/>
            </a:pPr>
            <a:r>
              <a:rPr lang="ru-RU" dirty="0" smtClean="0"/>
              <a:t> 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21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402</Words>
  <Application>Microsoft Office PowerPoint</Application>
  <PresentationFormat>Экран (4:3)</PresentationFormat>
  <Paragraphs>71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Пояснительная записка</vt:lpstr>
      <vt:lpstr>Презентация PowerPoint</vt:lpstr>
      <vt:lpstr>Презентация PowerPoint</vt:lpstr>
      <vt:lpstr>Занятость детей  1 смена ДОЛ 24.05.- 14.06.2024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Пояснительная записка</dc:title>
  <cp:lastModifiedBy>Admin</cp:lastModifiedBy>
  <cp:revision>18</cp:revision>
  <dcterms:modified xsi:type="dcterms:W3CDTF">2024-05-15T02:56:03Z</dcterms:modified>
</cp:coreProperties>
</file>